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3" r:id="rId2"/>
    <p:sldId id="264" r:id="rId3"/>
    <p:sldId id="265" r:id="rId4"/>
    <p:sldId id="26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E7CC2-ABBB-4ACD-87D7-6499E80576E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9A3B4-A789-4C7E-B96B-95DE804BF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591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89A3B4-A789-4C7E-B96B-95DE804BFF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918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022AC-CA1C-ADF5-9A44-5DEF9188D0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AD2899-FF6A-11E3-647C-C8EEAC087D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0F50A-0223-3BF1-D3F4-E99367105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F1B51-292D-D9E9-CBEF-FE11914E3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814397-1A44-430B-9A4E-8842E6903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59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98E9C-CC36-5F20-B98A-0F7944FD5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78E3D-79FD-BDF7-C5A8-BF1946AAD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7400C-2FAB-26B4-F104-BF43356FB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FFDA6-DFFB-BBAD-EF02-D114F3015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2A6C4-9AE4-981C-3663-C646B6BE3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56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1AF4D2-279E-A3C1-DC3F-55E961F0F3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349D94-EF8D-1DB9-8A4B-573628D61E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97944-5396-439F-95C1-B38326D81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8B9D8-AB3B-090C-31E0-DE05EF97C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4F069-2863-67DA-20AB-75035ED5C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70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4D6C6-3FF7-0743-05A1-A39EB1BFE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01707-383E-D640-DAC4-595DE4775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857D2-CEC2-C74E-EFA8-960068A8A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643D-1F2D-D9C1-FD2C-EC8179476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3DAE7-4680-330B-5CAA-A9DCED4F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638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EB1C5-810D-0AFD-AEE3-B42375699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633FF-2CA4-76A9-53C8-416590B01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77796-B5B2-41AD-58DC-050DA2FAC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30AC4-259E-CC98-6548-E9B355E8C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28F22-9685-2A97-1CC3-229A04A8A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04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48164-20B5-8A42-42F7-E477B204B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FBE41-23ED-2DA4-EA54-944325A78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52705F-CEE6-70E9-53A1-C2C901A8D4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6EC29-5310-2B28-E69B-41B4F215A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DA5927-5FAC-DB9E-02A5-4598FF7D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D51F0-CAFF-B09D-6752-D8C994B89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11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FF2C0-2C11-E870-97B4-82C7B448F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300075-4BBA-D95E-C232-E5EF5C099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6A882D-5798-604E-6C42-05BC0088A4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7DEAB4-7876-8689-4038-A9912756EE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84E0A-B95F-888E-72FF-E5BB3B17B5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7D8FBC-C4E6-CDF9-5B08-D0DB768B6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084FCA-A574-EA95-C1B9-141327F14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A677C3-4F26-A96A-BE9E-0A2221DD5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8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D770-5B0A-5710-F052-1E3DCFEB5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022E90-997C-5C78-F882-B02100F88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12F4B4-B2D4-A529-6431-2B0BA520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9290D-E354-5C60-1F0C-BA802D8F2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03D21A-B590-4FD8-B83E-BBE30BCB7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1E2547-FC50-EC95-093F-91FD533E6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AD597A-958D-8C13-6D27-24FE2E854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42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F236-4A71-4877-3BFA-8ADB6CE21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C74AB-D475-6668-0C15-24F5753DB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C3D44-AE6F-5BBF-CC45-5AF4E18F1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E6934-96FE-DF75-3799-0B376032C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7F7966-DA3F-D0EB-3C0A-427533292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3146A-9EAE-6513-4F66-C8C905BA8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14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A01B5-0538-DB83-1C89-39309C95E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79A1FE-133D-69A7-7766-817B6AF6D2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A70AA-6449-856D-F606-F2A777A40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B4CA87-07B2-FC6C-A17C-6550807FD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06D9E8-8A37-07D8-7612-0D9FF644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144A2-EBAF-9EB6-2FEB-0A1EB87A3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800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7E4CA1-7F47-6329-F365-B514872F2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379DB8-20D9-3810-F915-407A261F7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0E32E-82B7-FAA2-B241-49A18A89B9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DD0B8-B68C-3086-4A82-0F8E6FD5A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8EE44-70CB-1AE2-484D-6933B983D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1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F59F-A5B0-9684-4CE0-BB15DC9F0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303" y="1641445"/>
            <a:ext cx="10515600" cy="1325563"/>
          </a:xfrm>
        </p:spPr>
        <p:txBody>
          <a:bodyPr>
            <a:normAutofit/>
          </a:bodyPr>
          <a:lstStyle/>
          <a:p>
            <a:r>
              <a:rPr lang="en-GB" sz="3200" dirty="0"/>
              <a:t>Edit new watch requirements ( </a:t>
            </a:r>
            <a:r>
              <a:rPr lang="en-GB" sz="3200" dirty="0" err="1"/>
              <a:t>PartB</a:t>
            </a:r>
            <a:r>
              <a:rPr lang="en-GB" sz="3200" dirty="0"/>
              <a:t> )</a:t>
            </a:r>
            <a:endParaRPr lang="en-US" sz="3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383CE4B-0CB6-0E95-8516-DEF8560B2A9B}"/>
              </a:ext>
            </a:extLst>
          </p:cNvPr>
          <p:cNvSpPr txBox="1">
            <a:spLocks/>
          </p:cNvSpPr>
          <p:nvPr/>
        </p:nvSpPr>
        <p:spPr>
          <a:xfrm>
            <a:off x="81598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/>
              <a:t>Create new watch requirements ( </a:t>
            </a:r>
            <a:r>
              <a:rPr lang="en-GB" sz="3200" dirty="0" err="1"/>
              <a:t>PartB</a:t>
            </a:r>
            <a:r>
              <a:rPr lang="en-GB" sz="3200" dirty="0"/>
              <a:t> )</a:t>
            </a:r>
            <a:endParaRPr lang="en-US" sz="3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DE99F4-B0CA-A527-31A9-833C7C986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981" y="989467"/>
            <a:ext cx="10515600" cy="1098644"/>
          </a:xfrm>
        </p:spPr>
        <p:txBody>
          <a:bodyPr>
            <a:normAutofit/>
          </a:bodyPr>
          <a:lstStyle/>
          <a:p>
            <a:r>
              <a:rPr lang="en-GB" sz="1600" dirty="0"/>
              <a:t>Button to create new watch</a:t>
            </a:r>
          </a:p>
          <a:p>
            <a:r>
              <a:rPr lang="en-GB" sz="1600" dirty="0"/>
              <a:t>New watch created by default with local time</a:t>
            </a:r>
          </a:p>
          <a:p>
            <a:r>
              <a:rPr lang="en-GB" sz="1600" dirty="0"/>
              <a:t>Select time zone to be applied on new watch</a:t>
            </a:r>
            <a:endParaRPr lang="en-US" sz="1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1732617-FDE3-C1BC-835F-76BFE23729E0}"/>
              </a:ext>
            </a:extLst>
          </p:cNvPr>
          <p:cNvSpPr txBox="1">
            <a:spLocks/>
          </p:cNvSpPr>
          <p:nvPr/>
        </p:nvSpPr>
        <p:spPr>
          <a:xfrm>
            <a:off x="991355" y="2637197"/>
            <a:ext cx="10515600" cy="2360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/>
              <a:t>Add watch button to toggle between 12 to 24 hours format</a:t>
            </a:r>
          </a:p>
          <a:p>
            <a:r>
              <a:rPr lang="en-GB" sz="1600" dirty="0"/>
              <a:t>Reset button to reset overridden hours and minutes not time zone</a:t>
            </a:r>
          </a:p>
          <a:p>
            <a:r>
              <a:rPr lang="en-GB" sz="1600" dirty="0"/>
              <a:t>Select time zone to be applied on new watch</a:t>
            </a:r>
          </a:p>
          <a:p>
            <a:r>
              <a:rPr lang="en-GB" sz="1600" dirty="0"/>
              <a:t>Delete button per watch</a:t>
            </a:r>
          </a:p>
          <a:p>
            <a:r>
              <a:rPr lang="en-GB" sz="1600" dirty="0"/>
              <a:t>Draggable watch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81157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2E8A983-7F0C-9776-B715-26549F30679D}"/>
              </a:ext>
            </a:extLst>
          </p:cNvPr>
          <p:cNvSpPr/>
          <p:nvPr/>
        </p:nvSpPr>
        <p:spPr>
          <a:xfrm>
            <a:off x="951596" y="1779544"/>
            <a:ext cx="9631421" cy="419076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0AF59F-A5B0-9684-4CE0-BB15DC9F0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8851" y="0"/>
            <a:ext cx="5464051" cy="1325563"/>
          </a:xfrm>
        </p:spPr>
        <p:txBody>
          <a:bodyPr>
            <a:normAutofit/>
          </a:bodyPr>
          <a:lstStyle/>
          <a:p>
            <a:r>
              <a:rPr lang="en-GB" sz="3200" dirty="0"/>
              <a:t>Model class diagram ( </a:t>
            </a:r>
            <a:r>
              <a:rPr lang="en-GB" sz="3200" dirty="0" err="1"/>
              <a:t>PartB</a:t>
            </a:r>
            <a:r>
              <a:rPr lang="en-GB" sz="3200" dirty="0"/>
              <a:t> )</a:t>
            </a:r>
            <a:endParaRPr lang="en-US" sz="32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93B4646-C717-86AC-0673-1C560A2752EF}"/>
              </a:ext>
            </a:extLst>
          </p:cNvPr>
          <p:cNvGrpSpPr/>
          <p:nvPr/>
        </p:nvGrpSpPr>
        <p:grpSpPr>
          <a:xfrm>
            <a:off x="7833758" y="2106706"/>
            <a:ext cx="2515097" cy="1918383"/>
            <a:chOff x="9312335" y="1308218"/>
            <a:chExt cx="2515097" cy="191838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E69606-95FD-14E5-5329-F5A4EC5034C8}"/>
                </a:ext>
              </a:extLst>
            </p:cNvPr>
            <p:cNvSpPr/>
            <p:nvPr/>
          </p:nvSpPr>
          <p:spPr>
            <a:xfrm>
              <a:off x="9312335" y="1308218"/>
              <a:ext cx="2515097" cy="1918383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DigitalNumber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F6BB0F4-E295-6658-0270-C90E4161C5AA}"/>
                </a:ext>
              </a:extLst>
            </p:cNvPr>
            <p:cNvSpPr/>
            <p:nvPr/>
          </p:nvSpPr>
          <p:spPr>
            <a:xfrm>
              <a:off x="9552617" y="1664250"/>
              <a:ext cx="2093889" cy="372786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 </a:t>
              </a:r>
              <a:r>
                <a:rPr lang="en-GB" sz="1200" dirty="0" err="1"/>
                <a:t>Number:int</a:t>
              </a:r>
              <a:endParaRPr lang="en-US" sz="12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EAA4397-8719-A8B0-8932-05177DFD916A}"/>
                </a:ext>
              </a:extLst>
            </p:cNvPr>
            <p:cNvSpPr/>
            <p:nvPr/>
          </p:nvSpPr>
          <p:spPr>
            <a:xfrm>
              <a:off x="9552617" y="2189877"/>
              <a:ext cx="2093889" cy="837722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#Create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setNumber</a:t>
              </a:r>
              <a:r>
                <a:rPr lang="en-GB" sz="1200" dirty="0"/>
                <a:t>( </a:t>
              </a:r>
              <a:r>
                <a:rPr lang="en-GB" sz="1200" dirty="0" err="1"/>
                <a:t>number:int</a:t>
              </a:r>
              <a:r>
                <a:rPr lang="en-GB" sz="1200" dirty="0"/>
                <a:t> )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getNumber</a:t>
              </a:r>
              <a:r>
                <a:rPr lang="en-GB" sz="1200" dirty="0"/>
                <a:t>():int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updateNumber</a:t>
              </a:r>
              <a:r>
                <a:rPr lang="en-GB" sz="1200" dirty="0"/>
                <a:t>( </a:t>
              </a:r>
              <a:r>
                <a:rPr lang="en-GB" sz="1200" dirty="0" err="1"/>
                <a:t>number:int</a:t>
              </a:r>
              <a:r>
                <a:rPr lang="en-GB" sz="1200" dirty="0"/>
                <a:t>)</a:t>
              </a:r>
              <a:endParaRPr lang="en-US" sz="12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4F4CE75-7097-9397-87D2-CFD1D2BBCBA4}"/>
              </a:ext>
            </a:extLst>
          </p:cNvPr>
          <p:cNvGrpSpPr/>
          <p:nvPr/>
        </p:nvGrpSpPr>
        <p:grpSpPr>
          <a:xfrm>
            <a:off x="4609794" y="2082624"/>
            <a:ext cx="2345433" cy="1691793"/>
            <a:chOff x="8700380" y="1086416"/>
            <a:chExt cx="2653420" cy="103556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54E9C9D-B310-C659-9E37-CC0F356E5DF7}"/>
                </a:ext>
              </a:extLst>
            </p:cNvPr>
            <p:cNvSpPr/>
            <p:nvPr/>
          </p:nvSpPr>
          <p:spPr>
            <a:xfrm>
              <a:off x="8700380" y="1086416"/>
              <a:ext cx="2653420" cy="1035563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TwoDigitalNumber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66230C-36FB-C6DC-63A4-555AB11F939E}"/>
                </a:ext>
              </a:extLst>
            </p:cNvPr>
            <p:cNvSpPr/>
            <p:nvPr/>
          </p:nvSpPr>
          <p:spPr>
            <a:xfrm>
              <a:off x="8971672" y="1311366"/>
              <a:ext cx="2209046" cy="40287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 </a:t>
              </a:r>
              <a:r>
                <a:rPr lang="en-GB" sz="1200" dirty="0" err="1"/>
                <a:t>First:DigitalNumber</a:t>
              </a:r>
              <a:endParaRPr lang="en-GB" sz="1200" dirty="0"/>
            </a:p>
            <a:p>
              <a:r>
                <a:rPr lang="en-GB" sz="1200" dirty="0"/>
                <a:t>- </a:t>
              </a:r>
              <a:r>
                <a:rPr lang="en-GB" sz="1200" dirty="0" err="1"/>
                <a:t>Second:DigitalNumber</a:t>
              </a:r>
              <a:endParaRPr lang="en-GB" sz="1200" dirty="0"/>
            </a:p>
            <a:p>
              <a:r>
                <a:rPr lang="en-GB" sz="1200" dirty="0"/>
                <a:t>- </a:t>
              </a:r>
              <a:r>
                <a:rPr lang="en-GB" sz="1200" dirty="0" err="1"/>
                <a:t>Group:ThreeGroup</a:t>
              </a:r>
              <a:r>
                <a:rPr lang="en-GB" sz="1200" dirty="0"/>
                <a:t> </a:t>
              </a:r>
              <a:endParaRPr lang="en-US" sz="14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E1E1DA4-E5FB-E28A-F2CE-EEA454FF8DFB}"/>
                </a:ext>
              </a:extLst>
            </p:cNvPr>
            <p:cNvSpPr/>
            <p:nvPr/>
          </p:nvSpPr>
          <p:spPr>
            <a:xfrm>
              <a:off x="8953877" y="1741591"/>
              <a:ext cx="2209046" cy="314273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#Init()</a:t>
              </a:r>
            </a:p>
            <a:p>
              <a:pPr lvl="0"/>
              <a:r>
                <a:rPr lang="en-GB" sz="1200" dirty="0"/>
                <a:t>+Update( </a:t>
              </a:r>
              <a:r>
                <a:rPr lang="en-GB" sz="1200" dirty="0" err="1"/>
                <a:t>number:int</a:t>
              </a:r>
              <a:r>
                <a:rPr lang="en-GB" sz="1200" dirty="0"/>
                <a:t> )</a:t>
              </a:r>
              <a:endParaRPr lang="en-US" sz="120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92933C0-2D5F-A08C-CF4E-70037F9A6A35}"/>
              </a:ext>
            </a:extLst>
          </p:cNvPr>
          <p:cNvGrpSpPr/>
          <p:nvPr/>
        </p:nvGrpSpPr>
        <p:grpSpPr>
          <a:xfrm>
            <a:off x="1066809" y="2401080"/>
            <a:ext cx="2607065" cy="3480222"/>
            <a:chOff x="8700380" y="1086416"/>
            <a:chExt cx="2653420" cy="11742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EEB5591-F249-563F-EFF2-E7C306977289}"/>
                </a:ext>
              </a:extLst>
            </p:cNvPr>
            <p:cNvSpPr/>
            <p:nvPr/>
          </p:nvSpPr>
          <p:spPr>
            <a:xfrm>
              <a:off x="8700380" y="1086416"/>
              <a:ext cx="2653420" cy="1174260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WatchModel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07D9F23-CB97-8F2D-757E-F873BA844E5F}"/>
                </a:ext>
              </a:extLst>
            </p:cNvPr>
            <p:cNvSpPr/>
            <p:nvPr/>
          </p:nvSpPr>
          <p:spPr>
            <a:xfrm>
              <a:off x="8861272" y="1183834"/>
              <a:ext cx="2369476" cy="42833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</a:t>
              </a:r>
              <a:r>
                <a:rPr lang="en-GB" sz="1200" dirty="0" err="1"/>
                <a:t>Hours:TwoDigitalNumber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Minutes:TwoDigitalNumber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Seconds:TwoDigitalNumber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deltaHours:int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deltaMinutes:int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ampmButtonState:int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deltaGMT:int</a:t>
              </a:r>
              <a:endParaRPr lang="en-US" sz="12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082BBBC-DEA8-AA63-77BF-C6159F14EE86}"/>
                </a:ext>
              </a:extLst>
            </p:cNvPr>
            <p:cNvSpPr/>
            <p:nvPr/>
          </p:nvSpPr>
          <p:spPr>
            <a:xfrm>
              <a:off x="8842352" y="1627295"/>
              <a:ext cx="2369476" cy="592798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+Update()</a:t>
              </a:r>
            </a:p>
            <a:p>
              <a:pPr lvl="0"/>
              <a:r>
                <a:rPr lang="en-GB" sz="1200" dirty="0"/>
                <a:t>#initNumbers()</a:t>
              </a:r>
            </a:p>
            <a:p>
              <a:pPr lvl="0"/>
              <a:r>
                <a:rPr lang="en-GB" sz="1200" dirty="0"/>
                <a:t>#initDots()</a:t>
              </a:r>
            </a:p>
            <a:p>
              <a:pPr lvl="0"/>
              <a:r>
                <a:rPr lang="en-GB" sz="1200" dirty="0"/>
                <a:t>#initWatchButtons()</a:t>
              </a:r>
            </a:p>
            <a:p>
              <a:pPr lvl="0"/>
              <a:r>
                <a:rPr lang="en-GB" sz="1200" dirty="0"/>
                <a:t>#initWatchFace()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setWatchFaceColor</a:t>
              </a:r>
              <a:r>
                <a:rPr lang="en-GB" sz="1200" dirty="0"/>
                <a:t>( </a:t>
              </a:r>
              <a:r>
                <a:rPr lang="en-GB" sz="1200" dirty="0" err="1"/>
                <a:t>color:color</a:t>
              </a:r>
              <a:r>
                <a:rPr lang="en-GB" sz="1200" dirty="0"/>
                <a:t> )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increaseHours</a:t>
              </a:r>
              <a:r>
                <a:rPr lang="en-GB" sz="1200" dirty="0"/>
                <a:t>()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increaseMinutes</a:t>
              </a:r>
              <a:r>
                <a:rPr lang="en-GB" sz="1200" dirty="0"/>
                <a:t>()</a:t>
              </a:r>
              <a:endParaRPr lang="en-US" sz="1200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61FD52A-454C-B8FA-F95D-98397EC2C1D7}"/>
              </a:ext>
            </a:extLst>
          </p:cNvPr>
          <p:cNvSpPr txBox="1"/>
          <p:nvPr/>
        </p:nvSpPr>
        <p:spPr>
          <a:xfrm>
            <a:off x="4358887" y="2857151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46A71A-340E-C6B5-EB57-4EA43E6F2730}"/>
              </a:ext>
            </a:extLst>
          </p:cNvPr>
          <p:cNvSpPr txBox="1"/>
          <p:nvPr/>
        </p:nvSpPr>
        <p:spPr>
          <a:xfrm>
            <a:off x="7564217" y="2599999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</a:t>
            </a:r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12609DC-3DEF-A9DD-E9B1-9DEC48813D71}"/>
              </a:ext>
            </a:extLst>
          </p:cNvPr>
          <p:cNvCxnSpPr>
            <a:cxnSpLocks/>
          </p:cNvCxnSpPr>
          <p:nvPr/>
        </p:nvCxnSpPr>
        <p:spPr>
          <a:xfrm>
            <a:off x="3751757" y="3236917"/>
            <a:ext cx="85392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E3F880D-F693-0A62-46D0-2189B2867964}"/>
              </a:ext>
            </a:extLst>
          </p:cNvPr>
          <p:cNvCxnSpPr>
            <a:cxnSpLocks/>
          </p:cNvCxnSpPr>
          <p:nvPr/>
        </p:nvCxnSpPr>
        <p:spPr>
          <a:xfrm>
            <a:off x="6974646" y="2964284"/>
            <a:ext cx="8396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A745641-FED6-520B-C40A-24F4F9D3EFC1}"/>
              </a:ext>
            </a:extLst>
          </p:cNvPr>
          <p:cNvSpPr txBox="1"/>
          <p:nvPr/>
        </p:nvSpPr>
        <p:spPr>
          <a:xfrm>
            <a:off x="3645000" y="2867585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70B7BCB-7D44-196B-303F-FC7D599A2F50}"/>
              </a:ext>
            </a:extLst>
          </p:cNvPr>
          <p:cNvSpPr txBox="1"/>
          <p:nvPr/>
        </p:nvSpPr>
        <p:spPr>
          <a:xfrm>
            <a:off x="6888512" y="2625050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D3BBCC-5337-1E08-13D8-1B5A0D11487C}"/>
              </a:ext>
            </a:extLst>
          </p:cNvPr>
          <p:cNvSpPr txBox="1"/>
          <p:nvPr/>
        </p:nvSpPr>
        <p:spPr>
          <a:xfrm>
            <a:off x="3794223" y="3325238"/>
            <a:ext cx="6946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contains</a:t>
            </a:r>
            <a:endParaRPr lang="en-US" sz="11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F2523B-E6CD-6EAA-5642-3A80FD93C637}"/>
              </a:ext>
            </a:extLst>
          </p:cNvPr>
          <p:cNvSpPr txBox="1"/>
          <p:nvPr/>
        </p:nvSpPr>
        <p:spPr>
          <a:xfrm>
            <a:off x="7026309" y="2935092"/>
            <a:ext cx="6909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contains</a:t>
            </a:r>
            <a:endParaRPr lang="en-US" sz="11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7A29738-2465-D768-337B-CFB1CDBB17C4}"/>
              </a:ext>
            </a:extLst>
          </p:cNvPr>
          <p:cNvSpPr/>
          <p:nvPr/>
        </p:nvSpPr>
        <p:spPr>
          <a:xfrm>
            <a:off x="4605680" y="3912711"/>
            <a:ext cx="2368966" cy="196859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400" b="1" dirty="0" err="1">
                <a:solidFill>
                  <a:schemeClr val="tx1"/>
                </a:solidFill>
              </a:rPr>
              <a:t>WatchButton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92AA0A-EDA2-0F2E-F591-9B0B160ABF6C}"/>
              </a:ext>
            </a:extLst>
          </p:cNvPr>
          <p:cNvSpPr/>
          <p:nvPr/>
        </p:nvSpPr>
        <p:spPr>
          <a:xfrm>
            <a:off x="4824831" y="4178239"/>
            <a:ext cx="1972230" cy="9702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200" dirty="0"/>
              <a:t>-</a:t>
            </a:r>
            <a:r>
              <a:rPr lang="en-GB" sz="1200" dirty="0" err="1"/>
              <a:t>name:string</a:t>
            </a:r>
            <a:endParaRPr lang="en-GB" sz="1200" dirty="0"/>
          </a:p>
          <a:p>
            <a:r>
              <a:rPr lang="en-GB" sz="1200" dirty="0"/>
              <a:t>-</a:t>
            </a:r>
            <a:r>
              <a:rPr lang="en-GB" sz="1200" dirty="0" err="1"/>
              <a:t>positionX:float</a:t>
            </a:r>
            <a:endParaRPr lang="en-GB" sz="1200" dirty="0"/>
          </a:p>
          <a:p>
            <a:r>
              <a:rPr lang="en-GB" sz="1200" dirty="0"/>
              <a:t>-</a:t>
            </a:r>
            <a:r>
              <a:rPr lang="en-GB" sz="1200" dirty="0" err="1"/>
              <a:t>position:float</a:t>
            </a:r>
            <a:endParaRPr lang="en-GB" sz="1200" dirty="0"/>
          </a:p>
          <a:p>
            <a:r>
              <a:rPr lang="en-GB" sz="1200" dirty="0"/>
              <a:t>-</a:t>
            </a:r>
            <a:r>
              <a:rPr lang="en-GB" sz="1200" dirty="0" err="1"/>
              <a:t>positionZ:float</a:t>
            </a:r>
            <a:endParaRPr lang="en-GB" sz="12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7547824-8B5F-D09A-E177-53E6A3EF4272}"/>
              </a:ext>
            </a:extLst>
          </p:cNvPr>
          <p:cNvSpPr/>
          <p:nvPr/>
        </p:nvSpPr>
        <p:spPr>
          <a:xfrm>
            <a:off x="4824831" y="5298555"/>
            <a:ext cx="1972230" cy="390646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GB" sz="1200" dirty="0"/>
              <a:t>#init( name, </a:t>
            </a:r>
            <a:r>
              <a:rPr lang="en-GB" sz="1200" dirty="0" err="1"/>
              <a:t>positionX</a:t>
            </a:r>
            <a:r>
              <a:rPr lang="en-GB" sz="1200" dirty="0"/>
              <a:t>, position, </a:t>
            </a:r>
            <a:r>
              <a:rPr lang="en-GB" sz="1200" dirty="0" err="1"/>
              <a:t>positionZ</a:t>
            </a:r>
            <a:r>
              <a:rPr lang="en-GB" sz="1200" dirty="0"/>
              <a:t> )</a:t>
            </a:r>
            <a:endParaRPr lang="en-US" sz="12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13DCAAF-D4A4-DE34-0CCC-9FEF14171298}"/>
              </a:ext>
            </a:extLst>
          </p:cNvPr>
          <p:cNvCxnSpPr>
            <a:cxnSpLocks/>
          </p:cNvCxnSpPr>
          <p:nvPr/>
        </p:nvCxnSpPr>
        <p:spPr>
          <a:xfrm>
            <a:off x="3763182" y="4799612"/>
            <a:ext cx="76618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35F6773-3364-DCA4-1BAF-DB22510F9361}"/>
              </a:ext>
            </a:extLst>
          </p:cNvPr>
          <p:cNvSpPr txBox="1"/>
          <p:nvPr/>
        </p:nvSpPr>
        <p:spPr>
          <a:xfrm>
            <a:off x="3798356" y="4828285"/>
            <a:ext cx="6958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contains</a:t>
            </a:r>
            <a:endParaRPr lang="en-US" sz="11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2231F3C-8C3E-69E3-4B5C-FE5E665983E3}"/>
              </a:ext>
            </a:extLst>
          </p:cNvPr>
          <p:cNvSpPr txBox="1"/>
          <p:nvPr/>
        </p:nvSpPr>
        <p:spPr>
          <a:xfrm>
            <a:off x="4307337" y="4382150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3C38DEA-32A8-7D4D-53AD-131608C6F856}"/>
              </a:ext>
            </a:extLst>
          </p:cNvPr>
          <p:cNvSpPr txBox="1"/>
          <p:nvPr/>
        </p:nvSpPr>
        <p:spPr>
          <a:xfrm>
            <a:off x="3633744" y="4458953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D157E47-7AA2-E5BD-1EC5-48D49C3B51FE}"/>
              </a:ext>
            </a:extLst>
          </p:cNvPr>
          <p:cNvSpPr txBox="1"/>
          <p:nvPr/>
        </p:nvSpPr>
        <p:spPr>
          <a:xfrm>
            <a:off x="5300007" y="1779543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MODEL</a:t>
            </a:r>
            <a:endParaRPr lang="en-US" b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32A657D-909C-10A0-0B00-C609794D1A10}"/>
              </a:ext>
            </a:extLst>
          </p:cNvPr>
          <p:cNvGrpSpPr/>
          <p:nvPr/>
        </p:nvGrpSpPr>
        <p:grpSpPr>
          <a:xfrm>
            <a:off x="1066809" y="241224"/>
            <a:ext cx="2515097" cy="1467853"/>
            <a:chOff x="9312335" y="1308218"/>
            <a:chExt cx="2515097" cy="191838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E51CE3A-1416-FED0-4FE3-97DC9F79F74A}"/>
                </a:ext>
              </a:extLst>
            </p:cNvPr>
            <p:cNvSpPr/>
            <p:nvPr/>
          </p:nvSpPr>
          <p:spPr>
            <a:xfrm>
              <a:off x="9312335" y="1308218"/>
              <a:ext cx="2515097" cy="1918383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>
                  <a:solidFill>
                    <a:schemeClr val="tx1"/>
                  </a:solidFill>
                </a:rPr>
                <a:t>Scene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314A66A-8BC4-91A5-4FEF-F22103F92428}"/>
                </a:ext>
              </a:extLst>
            </p:cNvPr>
            <p:cNvSpPr/>
            <p:nvPr/>
          </p:nvSpPr>
          <p:spPr>
            <a:xfrm>
              <a:off x="9552617" y="1664248"/>
              <a:ext cx="2093889" cy="75064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-watches[]:array</a:t>
              </a:r>
            </a:p>
            <a:p>
              <a:r>
                <a:rPr lang="en-GB" sz="1200" dirty="0"/>
                <a:t>-</a:t>
              </a:r>
              <a:r>
                <a:rPr lang="en-GB" sz="1200" dirty="0" err="1"/>
                <a:t>watchesIndex:int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deltaGMT:int</a:t>
              </a:r>
              <a:endParaRPr lang="en-US" sz="1200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9AF793F-3C50-C5DA-9E0A-3D6A74DB0695}"/>
                </a:ext>
              </a:extLst>
            </p:cNvPr>
            <p:cNvSpPr/>
            <p:nvPr/>
          </p:nvSpPr>
          <p:spPr>
            <a:xfrm>
              <a:off x="9552617" y="2473470"/>
              <a:ext cx="2093889" cy="688031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addWatch</a:t>
              </a:r>
              <a:r>
                <a:rPr lang="en-GB" sz="1200" dirty="0"/>
                <a:t>(</a:t>
              </a:r>
              <a:r>
                <a:rPr lang="en-GB" sz="1200" dirty="0" err="1"/>
                <a:t>watchesIndex</a:t>
              </a:r>
              <a:r>
                <a:rPr lang="en-GB" sz="1200" dirty="0"/>
                <a:t>,</a:t>
              </a:r>
            </a:p>
            <a:p>
              <a:pPr lvl="0"/>
              <a:r>
                <a:rPr lang="en-GB" sz="1200" dirty="0"/>
                <a:t>                    </a:t>
              </a:r>
              <a:r>
                <a:rPr lang="en-GB" sz="1200" dirty="0" err="1"/>
                <a:t>deltaGMT</a:t>
              </a:r>
              <a:r>
                <a:rPr lang="en-GB" sz="1200" dirty="0"/>
                <a:t>)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removeWatch</a:t>
              </a:r>
              <a:r>
                <a:rPr lang="en-GB" sz="1200" dirty="0"/>
                <a:t>(</a:t>
              </a:r>
              <a:r>
                <a:rPr lang="en-GB" sz="1200" dirty="0" err="1"/>
                <a:t>watchesIndex</a:t>
              </a:r>
              <a:r>
                <a:rPr lang="en-GB" sz="1200" dirty="0"/>
                <a:t>)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5EA9C9A-DC19-B40C-8014-F84997C20952}"/>
              </a:ext>
            </a:extLst>
          </p:cNvPr>
          <p:cNvSpPr txBox="1"/>
          <p:nvPr/>
        </p:nvSpPr>
        <p:spPr>
          <a:xfrm>
            <a:off x="1694262" y="1957733"/>
            <a:ext cx="6946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contains</a:t>
            </a:r>
            <a:endParaRPr lang="en-US" sz="1100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3FF7B0C-1935-FD58-7DD3-5DE3CBF8A513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2324358" y="1709077"/>
            <a:ext cx="0" cy="6920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8BDDEBC2-382B-3DF7-48DE-494987EAF36F}"/>
              </a:ext>
            </a:extLst>
          </p:cNvPr>
          <p:cNvSpPr txBox="1"/>
          <p:nvPr/>
        </p:nvSpPr>
        <p:spPr>
          <a:xfrm>
            <a:off x="2308258" y="1651737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2DF87A0-C58F-E655-F471-D466F2B1D4CB}"/>
              </a:ext>
            </a:extLst>
          </p:cNvPr>
          <p:cNvSpPr txBox="1"/>
          <p:nvPr/>
        </p:nvSpPr>
        <p:spPr>
          <a:xfrm>
            <a:off x="2322897" y="2076567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140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F59F-A5B0-9684-4CE0-BB15DC9F0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147" y="5575"/>
            <a:ext cx="10515600" cy="1325563"/>
          </a:xfrm>
        </p:spPr>
        <p:txBody>
          <a:bodyPr>
            <a:normAutofit/>
          </a:bodyPr>
          <a:lstStyle/>
          <a:p>
            <a:r>
              <a:rPr lang="en-GB" sz="3200" dirty="0"/>
              <a:t>State machine diagram ( </a:t>
            </a:r>
            <a:r>
              <a:rPr lang="en-GB" sz="3200" dirty="0" err="1"/>
              <a:t>PartB</a:t>
            </a:r>
            <a:r>
              <a:rPr lang="en-GB" sz="3200" dirty="0"/>
              <a:t> )</a:t>
            </a:r>
            <a:endParaRPr lang="en-US" sz="32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BBA8C27-92AB-76D0-65A0-5C74E0BA7D76}"/>
              </a:ext>
            </a:extLst>
          </p:cNvPr>
          <p:cNvSpPr/>
          <p:nvPr/>
        </p:nvSpPr>
        <p:spPr>
          <a:xfrm>
            <a:off x="4715026" y="5061452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24h watch format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1F1FC83-DBB6-33E7-5A61-DEA25B1D9D9E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5769813" y="2855651"/>
            <a:ext cx="13767" cy="8899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D9EFA70-F771-5411-E48C-691E88BA597B}"/>
              </a:ext>
            </a:extLst>
          </p:cNvPr>
          <p:cNvSpPr txBox="1"/>
          <p:nvPr/>
        </p:nvSpPr>
        <p:spPr>
          <a:xfrm>
            <a:off x="5310333" y="3140044"/>
            <a:ext cx="1617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 Delete button</a:t>
            </a:r>
            <a:endParaRPr lang="en-US" sz="120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A131C6B-283D-011C-5979-2B1622A45651}"/>
              </a:ext>
            </a:extLst>
          </p:cNvPr>
          <p:cNvSpPr/>
          <p:nvPr/>
        </p:nvSpPr>
        <p:spPr>
          <a:xfrm>
            <a:off x="4737905" y="3745597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Remove selected watch from scene</a:t>
            </a:r>
            <a:endParaRPr lang="en-US" dirty="0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B1EA1E2E-8558-BDE6-E5B6-5809777DFD39}"/>
              </a:ext>
            </a:extLst>
          </p:cNvPr>
          <p:cNvSpPr/>
          <p:nvPr/>
        </p:nvSpPr>
        <p:spPr>
          <a:xfrm>
            <a:off x="1170408" y="5087343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12h watch format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265EE1F-5C95-C077-7B60-53A23C0F7D23}"/>
              </a:ext>
            </a:extLst>
          </p:cNvPr>
          <p:cNvSpPr txBox="1"/>
          <p:nvPr/>
        </p:nvSpPr>
        <p:spPr>
          <a:xfrm>
            <a:off x="3223213" y="5596686"/>
            <a:ext cx="1617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AM/PM button</a:t>
            </a:r>
            <a:endParaRPr lang="en-US" sz="1200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7E6648AA-77DB-5424-BF6C-538DC8270A93}"/>
              </a:ext>
            </a:extLst>
          </p:cNvPr>
          <p:cNvCxnSpPr>
            <a:cxnSpLocks/>
          </p:cNvCxnSpPr>
          <p:nvPr/>
        </p:nvCxnSpPr>
        <p:spPr>
          <a:xfrm>
            <a:off x="3275524" y="5634772"/>
            <a:ext cx="143950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79BAC38E-ED30-FDDE-0683-5E754D497F72}"/>
              </a:ext>
            </a:extLst>
          </p:cNvPr>
          <p:cNvCxnSpPr>
            <a:cxnSpLocks/>
          </p:cNvCxnSpPr>
          <p:nvPr/>
        </p:nvCxnSpPr>
        <p:spPr>
          <a:xfrm flipH="1">
            <a:off x="3275524" y="5290717"/>
            <a:ext cx="143950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7EF4C4E2-9010-0467-788E-0CC3BC11A518}"/>
              </a:ext>
            </a:extLst>
          </p:cNvPr>
          <p:cNvSpPr txBox="1"/>
          <p:nvPr/>
        </p:nvSpPr>
        <p:spPr>
          <a:xfrm>
            <a:off x="3242052" y="4953790"/>
            <a:ext cx="16170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AM/PM button</a:t>
            </a:r>
            <a:endParaRPr lang="en-US" sz="1200" dirty="0"/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1150704-CF3C-B5ED-90F9-683B208A0BBF}"/>
              </a:ext>
            </a:extLst>
          </p:cNvPr>
          <p:cNvSpPr/>
          <p:nvPr/>
        </p:nvSpPr>
        <p:spPr>
          <a:xfrm>
            <a:off x="8279350" y="5016093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Reset overridden hours and minutes</a:t>
            </a:r>
            <a:endParaRPr lang="en-US" dirty="0"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DF76F5F-5340-9A1F-DE41-E0BCE01DB94E}"/>
              </a:ext>
            </a:extLst>
          </p:cNvPr>
          <p:cNvCxnSpPr>
            <a:cxnSpLocks/>
          </p:cNvCxnSpPr>
          <p:nvPr/>
        </p:nvCxnSpPr>
        <p:spPr>
          <a:xfrm>
            <a:off x="6806376" y="5376644"/>
            <a:ext cx="147297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81AB3BA3-6F87-DDBE-8390-26E1E2A8EFC6}"/>
              </a:ext>
            </a:extLst>
          </p:cNvPr>
          <p:cNvSpPr txBox="1"/>
          <p:nvPr/>
        </p:nvSpPr>
        <p:spPr>
          <a:xfrm>
            <a:off x="6806376" y="5102561"/>
            <a:ext cx="1617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 Reset button</a:t>
            </a:r>
            <a:endParaRPr lang="en-US" sz="1200" dirty="0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3B82E757-24AA-BFDB-9D0C-636F34BD95F7}"/>
              </a:ext>
            </a:extLst>
          </p:cNvPr>
          <p:cNvCxnSpPr>
            <a:cxnSpLocks/>
          </p:cNvCxnSpPr>
          <p:nvPr/>
        </p:nvCxnSpPr>
        <p:spPr>
          <a:xfrm>
            <a:off x="6773096" y="2495182"/>
            <a:ext cx="143950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C3B039B2-9319-1DC1-EF85-71CABD03DF79}"/>
              </a:ext>
            </a:extLst>
          </p:cNvPr>
          <p:cNvSpPr txBox="1"/>
          <p:nvPr/>
        </p:nvSpPr>
        <p:spPr>
          <a:xfrm>
            <a:off x="6773096" y="2190650"/>
            <a:ext cx="1411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</a:t>
            </a:r>
            <a:r>
              <a:rPr lang="en-GB" sz="1200" dirty="0" err="1"/>
              <a:t>AddWatch</a:t>
            </a:r>
            <a:r>
              <a:rPr lang="en-GB" sz="1200" dirty="0"/>
              <a:t> </a:t>
            </a:r>
            <a:r>
              <a:rPr lang="en-GB" sz="1200" dirty="0" err="1"/>
              <a:t>gui</a:t>
            </a:r>
            <a:endParaRPr lang="en-US" sz="1200" dirty="0"/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3DECB1A3-FE5D-3981-72C8-F596DA4DE0D1}"/>
              </a:ext>
            </a:extLst>
          </p:cNvPr>
          <p:cNvSpPr/>
          <p:nvPr/>
        </p:nvSpPr>
        <p:spPr>
          <a:xfrm>
            <a:off x="8210229" y="2179937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Add watch in scene</a:t>
            </a:r>
          </a:p>
          <a:p>
            <a:pPr algn="ctr"/>
            <a:r>
              <a:rPr lang="en-US" sz="1400" dirty="0"/>
              <a:t>With </a:t>
            </a:r>
            <a:r>
              <a:rPr lang="en-US" sz="1400" dirty="0" err="1"/>
              <a:t>deltaGMT</a:t>
            </a:r>
            <a:endParaRPr lang="en-US" sz="1400" dirty="0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CCAE3572-3391-544D-EDFA-93ACBE88B7C8}"/>
              </a:ext>
            </a:extLst>
          </p:cNvPr>
          <p:cNvGrpSpPr/>
          <p:nvPr/>
        </p:nvGrpSpPr>
        <p:grpSpPr>
          <a:xfrm>
            <a:off x="5388847" y="1591452"/>
            <a:ext cx="743707" cy="588485"/>
            <a:chOff x="1524000" y="1589890"/>
            <a:chExt cx="743707" cy="588485"/>
          </a:xfrm>
        </p:grpSpPr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1F21E9EF-7DC3-4AF2-462E-87EC0134DA42}"/>
                </a:ext>
              </a:extLst>
            </p:cNvPr>
            <p:cNvCxnSpPr>
              <a:cxnSpLocks/>
            </p:cNvCxnSpPr>
            <p:nvPr/>
          </p:nvCxnSpPr>
          <p:spPr>
            <a:xfrm>
              <a:off x="2254032" y="1589890"/>
              <a:ext cx="0" cy="58848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A8ED627-FB0C-D7CB-97E3-07279BE2A496}"/>
                </a:ext>
              </a:extLst>
            </p:cNvPr>
            <p:cNvCxnSpPr/>
            <p:nvPr/>
          </p:nvCxnSpPr>
          <p:spPr>
            <a:xfrm flipH="1">
              <a:off x="1524000" y="1589890"/>
              <a:ext cx="743707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58CC769-5E8E-2244-EDDC-7B85E4B80FED}"/>
                </a:ext>
              </a:extLst>
            </p:cNvPr>
            <p:cNvCxnSpPr>
              <a:cxnSpLocks/>
            </p:cNvCxnSpPr>
            <p:nvPr/>
          </p:nvCxnSpPr>
          <p:spPr>
            <a:xfrm>
              <a:off x="1542839" y="1589890"/>
              <a:ext cx="13675" cy="52156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9DD10AF4-1F1B-0B15-BEA6-3598C8878743}"/>
              </a:ext>
            </a:extLst>
          </p:cNvPr>
          <p:cNvSpPr txBox="1"/>
          <p:nvPr/>
        </p:nvSpPr>
        <p:spPr>
          <a:xfrm>
            <a:off x="5054816" y="1300300"/>
            <a:ext cx="1411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set </a:t>
            </a:r>
            <a:r>
              <a:rPr lang="en-GB" sz="1200" dirty="0" err="1"/>
              <a:t>deltaGMT</a:t>
            </a:r>
            <a:r>
              <a:rPr lang="en-GB" sz="1200" dirty="0"/>
              <a:t> </a:t>
            </a:r>
            <a:r>
              <a:rPr lang="en-GB" sz="1200" dirty="0" err="1"/>
              <a:t>gui</a:t>
            </a:r>
            <a:endParaRPr lang="en-US" sz="1200" dirty="0"/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1BF009EF-4C81-C3A0-A03F-DE66138FA287}"/>
              </a:ext>
            </a:extLst>
          </p:cNvPr>
          <p:cNvCxnSpPr>
            <a:cxnSpLocks/>
            <a:stCxn id="105" idx="1"/>
          </p:cNvCxnSpPr>
          <p:nvPr/>
        </p:nvCxnSpPr>
        <p:spPr>
          <a:xfrm flipH="1">
            <a:off x="3336539" y="2495100"/>
            <a:ext cx="13784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: Rounded Corners 102">
            <a:extLst>
              <a:ext uri="{FF2B5EF4-FFF2-40B4-BE49-F238E27FC236}">
                <a16:creationId xmlns:a16="http://schemas.microsoft.com/office/drawing/2014/main" id="{6DF5840A-DD6C-14DD-12B1-1F7CB2A9F535}"/>
              </a:ext>
            </a:extLst>
          </p:cNvPr>
          <p:cNvSpPr/>
          <p:nvPr/>
        </p:nvSpPr>
        <p:spPr>
          <a:xfrm>
            <a:off x="1219823" y="2156898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Move watch in scene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FA2A168-2643-2258-5D32-BE57A2AB09F5}"/>
              </a:ext>
            </a:extLst>
          </p:cNvPr>
          <p:cNvSpPr txBox="1"/>
          <p:nvPr/>
        </p:nvSpPr>
        <p:spPr>
          <a:xfrm>
            <a:off x="3511022" y="2218101"/>
            <a:ext cx="1411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Drag &amp; Drop</a:t>
            </a:r>
            <a:endParaRPr lang="en-US" sz="1200" dirty="0"/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8705AF38-F878-4011-D69E-535F38A8DD1A}"/>
              </a:ext>
            </a:extLst>
          </p:cNvPr>
          <p:cNvSpPr/>
          <p:nvPr/>
        </p:nvSpPr>
        <p:spPr>
          <a:xfrm>
            <a:off x="4715026" y="2134549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Initial scene</a:t>
            </a:r>
          </a:p>
        </p:txBody>
      </p:sp>
    </p:spTree>
    <p:extLst>
      <p:ext uri="{BB962C8B-B14F-4D97-AF65-F5344CB8AC3E}">
        <p14:creationId xmlns:p14="http://schemas.microsoft.com/office/powerpoint/2010/main" val="266743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976733-61DD-59C7-5004-32D0E39F1025}"/>
              </a:ext>
            </a:extLst>
          </p:cNvPr>
          <p:cNvSpPr txBox="1">
            <a:spLocks/>
          </p:cNvSpPr>
          <p:nvPr/>
        </p:nvSpPr>
        <p:spPr>
          <a:xfrm>
            <a:off x="923635" y="259917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/>
              <a:t>Watch render and user interactions ( </a:t>
            </a:r>
            <a:r>
              <a:rPr lang="en-GB" sz="3200" dirty="0" err="1"/>
              <a:t>PartB</a:t>
            </a:r>
            <a:r>
              <a:rPr lang="en-GB" sz="3200" dirty="0"/>
              <a:t> )</a:t>
            </a:r>
            <a:endParaRPr lang="en-US" sz="3200" dirty="0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BFA5FA3B-F51E-6085-3272-D466F5CF9A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851" y="922698"/>
            <a:ext cx="10682514" cy="548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952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</Words>
  <Application>Microsoft Office PowerPoint</Application>
  <PresentationFormat>Widescreen</PresentationFormat>
  <Paragraphs>83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Edit new watch requirements ( PartB )</vt:lpstr>
      <vt:lpstr>Model class diagram ( PartB )</vt:lpstr>
      <vt:lpstr>State machine diagram ( PartB 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Godefroy de CASTELJAU</dc:creator>
  <cp:lastModifiedBy>Godefroy de CASTELJAU</cp:lastModifiedBy>
  <cp:revision>37</cp:revision>
  <dcterms:created xsi:type="dcterms:W3CDTF">2024-09-25T13:44:57Z</dcterms:created>
  <dcterms:modified xsi:type="dcterms:W3CDTF">2024-10-05T07:34:52Z</dcterms:modified>
</cp:coreProperties>
</file>

<file path=docProps/thumbnail.jpeg>
</file>